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/>
    <p:restoredTop sz="94645"/>
  </p:normalViewPr>
  <p:slideViewPr>
    <p:cSldViewPr snapToGrid="0" snapToObjects="1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6BD1E4-2416-6546-87CC-08EAC1469E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0330AB7-E9C0-C04A-98ED-E0C23D2D3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149041-64BD-8641-9DDA-CE6B6D3AB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9F2-5921-434C-A842-69F454C9D40A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3F040A-DB3F-694D-8F99-2619841F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3D4B85-BA64-FA4C-B643-6290CFF65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28D-01E7-4E4E-A635-FAE00364C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789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785DAA-679F-AC41-BE66-D8907A76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EE5E40C-DD16-5A42-9E2B-5775637D9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603D30-EEC3-274D-954A-D5BEAC09A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9F2-5921-434C-A842-69F454C9D40A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DB26F1-5EE3-9749-AB0B-E50C00A09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B2EF3A-E47B-AD4A-9003-7C4A7A690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28D-01E7-4E4E-A635-FAE00364C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9293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4F3C4BA-D33E-2440-BA39-60D4BFB023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48977EB-7D50-4042-9DF8-4B912437A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685CE3-C4DD-8846-A9A9-AA03B3B42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9F2-5921-434C-A842-69F454C9D40A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CD2608-96FD-E748-938E-D82B5EE1B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2D9BCF-F0E6-1D4B-A5FE-9D043B63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28D-01E7-4E4E-A635-FAE00364C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247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95401D-B3F5-604D-8945-F0B225F56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2BD7E1-4A5B-884F-AF42-385469B6C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60B0D6-9BC8-814E-8D54-C7E1F858F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9F2-5921-434C-A842-69F454C9D40A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2E0F7A-ACCC-A54F-AB59-A57C4B237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402D24-0ABC-0B46-B5E9-7D2AB2C64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28D-01E7-4E4E-A635-FAE00364C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425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78B80C-2CC8-E348-9C8A-406768F73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10545C-3A71-FA47-9CB7-94F361AFE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31EDB45-C43A-954A-8FF5-3A294228A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9F2-5921-434C-A842-69F454C9D40A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28237F-5CE0-F24C-A101-01F3FF217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9489F6-275C-124E-9FB6-05FB46CD6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28D-01E7-4E4E-A635-FAE00364C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11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8FFB30-F4D4-3742-82D8-95189FD3E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29498C-172B-AF4E-AF2A-C57FC8AD5C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2BC49AC-2041-4D47-B11B-232B199BE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665C2E7-FBC8-FC46-BA2A-F41ED2939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9F2-5921-434C-A842-69F454C9D40A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51B3075-F982-E448-9AEE-E83824E47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4D418E7-D25C-B645-9525-9899D0BED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28D-01E7-4E4E-A635-FAE00364C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483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3F775A-95C1-F949-9F98-BBA8F92CF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02F4B2-0153-324A-8DFE-255F146FD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8D6845A-76A6-4D41-8497-A04FEFE33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722187F-A4F1-704B-8BBB-06C31DCFBF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BA71BA-0D1B-9442-84AF-EFACFB61CB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DE4CB94-B6BF-8B40-83F5-5E0B62AD2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9F2-5921-434C-A842-69F454C9D40A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0463E8F-A01B-D344-BF54-C8199715F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E82A2EA-9FEB-034D-95DF-35A5D55A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28D-01E7-4E4E-A635-FAE00364C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81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7E23F6-F737-A44C-A035-B232C89F3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0E2F1FE-BB77-194F-8C54-8B1BB336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9F2-5921-434C-A842-69F454C9D40A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4B16EFC-3BCB-604F-8E52-94FDC0109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36183D-8097-8243-BBAE-1D6DDE8D4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28D-01E7-4E4E-A635-FAE00364C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70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FF381F8-57DF-7644-BD75-E8500208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9F2-5921-434C-A842-69F454C9D40A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5BC4E2D-67B6-044D-8BAE-7CC4309D4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171EA57-E967-2B4B-A4F9-7EB9B814A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28D-01E7-4E4E-A635-FAE00364C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0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126661-A993-3948-AA9E-DF78F3BF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D2BA15-5844-4C4D-90DA-0F85524AA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0A525CA-1C93-E44A-AAE1-063E3A46C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4FC044-07F6-D146-90EC-5FA5901DF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9F2-5921-434C-A842-69F454C9D40A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48A30AF-9790-F14B-AF89-E4CEC2050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29DE98A-7C3A-3747-95C0-B1EE296E7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28D-01E7-4E4E-A635-FAE00364C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835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691AE5-F1A5-E847-9475-1E4215C15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F8B71BE-5C3E-0846-A2DB-747D591517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F065FA7-95E8-BC42-B37A-BB640A2F8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5E5A7F3-5846-CC47-8F13-CEC95D63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9F2-5921-434C-A842-69F454C9D40A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C61189C-8077-1941-981D-8149ABFD0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6829E99-1284-5F48-BE67-310FA4BCB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28D-01E7-4E4E-A635-FAE00364C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83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6647B0F-2485-4142-8CF4-8A2A31B68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5598DA-D7A2-954C-81CE-F4A7D2CAB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2C58BA-3AF2-EA4A-B39F-443DF365CB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C9F2-5921-434C-A842-69F454C9D40A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B9F53A-D502-B348-8DC1-B62EAEABDF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288474-3BBD-0842-860C-41AA04528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9B28D-01E7-4E4E-A635-FAE00364C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146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240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Marco Contavalli</cp:lastModifiedBy>
  <cp:revision>3</cp:revision>
  <dcterms:created xsi:type="dcterms:W3CDTF">2023-06-05T07:58:43Z</dcterms:created>
  <dcterms:modified xsi:type="dcterms:W3CDTF">2023-06-05T13:16:12Z</dcterms:modified>
</cp:coreProperties>
</file>